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Nunito Semi Bold"/>
      <p:regular r:id="rId14"/>
    </p:embeddedFon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PT Sans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3204" y="306824"/>
            <a:ext cx="4887873" cy="76159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6455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تراث - </a:t>
            </a:r>
            <a:pPr algn="ctr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Turath 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39697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Company: AST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 Code: SHR1_SWD4_S1e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34653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Introducing Turath - A Historical Events and Figures Application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279827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Turath is a comprehensive application that brings history to life, providing users with a wealth of information on significant events and influential figures from the past. With features like historical book and artifact purchases, as well as an engaging community section, Turath offers a unique and immersive experience for history enthusiasts.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61949"/>
            <a:ext cx="56390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Meet the Turath Team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64255"/>
            <a:ext cx="41352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Karim Ahmed Mohamed Rashad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555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 21025983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77859"/>
            <a:ext cx="32929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Mariam Hany Aly Elsayed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3691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 21051647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564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Hassan Alaa Hassan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1555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 ID: 21039009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777859"/>
            <a:ext cx="55293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Menna Abd Elmagid Mostafa Abd Elmagid 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53691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 21018185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73538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Powering Turath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5315" y="21661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primary programming language used for Turath's development.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5315" y="41456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Flutter Framework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Utilized for building the application's front-end user interface.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95315" y="612517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Providing backend services such as authentication, data storage, and cloud functionalities.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1289"/>
            <a:ext cx="57275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Turath's Key Packages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31737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google_sign_in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Google account login for Turath users.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734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9536" y="31737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firebase_auth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user authentication for the application.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5602" y="532685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cloud_firestore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72214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and stores data in the cloud for Turath.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226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9536" y="532685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shared_preferences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572214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user data locally on the device.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342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 of Turath</a:t>
            </a:r>
            <a:endParaRPr lang="en-US" sz="4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405068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Historical Information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473833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comprehensive details on significant historical events and influential figures.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3405068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75659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Purchase Options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75659" y="473833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Allows users to buy rare historical books and artifacts.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3405068"/>
            <a:ext cx="598408" cy="5984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3595" y="4242792"/>
            <a:ext cx="28880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Community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3595" y="4738330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Includes a forum for discussions and debates on historical topics.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911"/>
            <a:ext cx="5312688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1623536"/>
            <a:ext cx="4124206" cy="5155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7060883"/>
            <a:ext cx="3187541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Bazar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0218" y="7594640"/>
            <a:ext cx="412420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037" y="1623536"/>
            <a:ext cx="4124206" cy="5155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3037" y="7060883"/>
            <a:ext cx="3187541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Community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5253037" y="7594640"/>
            <a:ext cx="412420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57" y="1623536"/>
            <a:ext cx="4124206" cy="5155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857" y="7060883"/>
            <a:ext cx="3187541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Civilizations</a:t>
            </a:r>
            <a:endParaRPr lang="en-US" sz="2500" dirty="0"/>
          </a:p>
        </p:txBody>
      </p:sp>
      <p:sp>
        <p:nvSpPr>
          <p:cNvPr id="11" name="Text 6"/>
          <p:cNvSpPr/>
          <p:nvPr/>
        </p:nvSpPr>
        <p:spPr>
          <a:xfrm>
            <a:off x="9715857" y="7594640"/>
            <a:ext cx="412420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2024-10-13T18:49:56Z</dcterms:created>
  <dcterms:modified xsi:type="dcterms:W3CDTF">2024-10-13T18:49:56Z</dcterms:modified>
</cp:coreProperties>
</file>